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2331" autoAdjust="0"/>
  </p:normalViewPr>
  <p:slideViewPr>
    <p:cSldViewPr>
      <p:cViewPr varScale="1">
        <p:scale>
          <a:sx n="52" d="100"/>
          <a:sy n="52" d="100"/>
        </p:scale>
        <p:origin x="-19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2262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73C561-2B53-4518-9CA8-ACCE6E490424}" type="datetimeFigureOut">
              <a:rPr lang="en-US" smtClean="0"/>
              <a:pPr/>
              <a:t>8/15/2011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B02298-27AA-46AD-B47B-A492DD65B4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463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MSI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largest</a:t>
            </a:r>
            <a:r>
              <a:rPr lang="en-US" baseline="0" dirty="0" smtClean="0"/>
              <a:t> science center in Western Hemisphere</a:t>
            </a:r>
          </a:p>
          <a:p>
            <a:pPr lvl="1">
              <a:buFont typeface="Arial" pitchFamily="34" charset="0"/>
              <a:buChar char="•"/>
            </a:pPr>
            <a:r>
              <a:rPr lang="en-US" baseline="0" dirty="0" smtClean="0"/>
              <a:t>First USA science center to do hands-on </a:t>
            </a:r>
            <a:r>
              <a:rPr lang="en-US" baseline="0" dirty="0" err="1" smtClean="0"/>
              <a:t>interactives</a:t>
            </a:r>
            <a:endParaRPr lang="en-US" baseline="0" dirty="0" smtClean="0"/>
          </a:p>
          <a:p>
            <a:pPr lvl="1">
              <a:buFont typeface="Arial" pitchFamily="34" charset="0"/>
              <a:buChar char="•"/>
            </a:pPr>
            <a:r>
              <a:rPr lang="en-US" baseline="0" dirty="0" smtClean="0"/>
              <a:t>Last standing building of 1893 Columbian Exposition/World’s Fair</a:t>
            </a:r>
          </a:p>
          <a:p>
            <a:pPr lvl="1">
              <a:buFont typeface="Arial" pitchFamily="34" charset="0"/>
              <a:buChar char="•"/>
            </a:pPr>
            <a:r>
              <a:rPr lang="en-US" baseline="0" dirty="0" smtClean="0"/>
              <a:t>1.4M visitors in 2010</a:t>
            </a:r>
          </a:p>
          <a:p>
            <a:pPr lvl="0">
              <a:buFont typeface="Arial" pitchFamily="34" charset="0"/>
              <a:buChar char="•"/>
            </a:pPr>
            <a:r>
              <a:rPr lang="en-US" baseline="0" dirty="0" smtClean="0"/>
              <a:t>Fab Lab at MSI</a:t>
            </a:r>
          </a:p>
          <a:p>
            <a:pPr lvl="1">
              <a:buFont typeface="Arial" pitchFamily="34" charset="0"/>
              <a:buChar char="•"/>
            </a:pPr>
            <a:r>
              <a:rPr lang="en-US" baseline="0" dirty="0" smtClean="0"/>
              <a:t>Installed in 2004</a:t>
            </a:r>
          </a:p>
          <a:p>
            <a:pPr lvl="1">
              <a:buFont typeface="Arial" pitchFamily="34" charset="0"/>
              <a:buChar char="•"/>
            </a:pPr>
            <a:r>
              <a:rPr lang="en-US" baseline="0" dirty="0" smtClean="0"/>
              <a:t>1800 sq feet</a:t>
            </a:r>
          </a:p>
          <a:p>
            <a:pPr lvl="1">
              <a:buFont typeface="Arial" pitchFamily="34" charset="0"/>
              <a:buChar char="•"/>
            </a:pPr>
            <a:r>
              <a:rPr lang="en-US" baseline="0" dirty="0" smtClean="0"/>
              <a:t>Equipment – list out</a:t>
            </a:r>
          </a:p>
          <a:p>
            <a:pPr lvl="1">
              <a:buFont typeface="Arial" pitchFamily="34" charset="0"/>
              <a:buChar char="•"/>
            </a:pPr>
            <a:r>
              <a:rPr lang="en-US" baseline="0" dirty="0" smtClean="0"/>
              <a:t>Science Achievers</a:t>
            </a:r>
          </a:p>
          <a:p>
            <a:pPr lvl="1">
              <a:buFont typeface="Arial" pitchFamily="34" charset="0"/>
              <a:buChar char="•"/>
            </a:pPr>
            <a:r>
              <a:rPr lang="en-US" baseline="0" dirty="0" smtClean="0"/>
              <a:t>New leadership in 2010</a:t>
            </a:r>
          </a:p>
          <a:p>
            <a:pPr lvl="0">
              <a:buFont typeface="Arial" pitchFamily="34" charset="0"/>
              <a:buChar char="•"/>
            </a:pPr>
            <a:r>
              <a:rPr lang="en-US" baseline="0" dirty="0" smtClean="0"/>
              <a:t>Since Fab6</a:t>
            </a:r>
          </a:p>
          <a:p>
            <a:pPr lvl="1">
              <a:buFont typeface="Arial" pitchFamily="34" charset="0"/>
              <a:buChar char="•"/>
            </a:pPr>
            <a:r>
              <a:rPr lang="en-US" baseline="0" dirty="0" smtClean="0"/>
              <a:t>Hired full-time Manager</a:t>
            </a:r>
          </a:p>
          <a:p>
            <a:pPr lvl="1">
              <a:buFont typeface="Arial" pitchFamily="34" charset="0"/>
              <a:buChar char="•"/>
            </a:pPr>
            <a:r>
              <a:rPr lang="en-US" baseline="0" dirty="0" smtClean="0"/>
              <a:t>Launched Innovation Clubs</a:t>
            </a:r>
          </a:p>
          <a:p>
            <a:pPr lvl="1">
              <a:buFont typeface="Arial" pitchFamily="34" charset="0"/>
              <a:buChar char="•"/>
            </a:pPr>
            <a:r>
              <a:rPr lang="en-US" baseline="0" dirty="0" smtClean="0"/>
              <a:t>Engaged expert volunteers</a:t>
            </a:r>
          </a:p>
          <a:p>
            <a:pPr lvl="1">
              <a:buFont typeface="Arial" pitchFamily="34" charset="0"/>
              <a:buChar char="•"/>
            </a:pPr>
            <a:r>
              <a:rPr lang="en-US" baseline="0" dirty="0" smtClean="0"/>
              <a:t>Small-group workshops</a:t>
            </a:r>
          </a:p>
          <a:p>
            <a:pPr lvl="1">
              <a:buFont typeface="Arial" pitchFamily="34" charset="0"/>
              <a:buChar char="•"/>
            </a:pPr>
            <a:r>
              <a:rPr lang="en-US" baseline="0" dirty="0" smtClean="0"/>
              <a:t>Piloting public programs</a:t>
            </a:r>
          </a:p>
          <a:p>
            <a:pPr lvl="1">
              <a:buFont typeface="Arial" pitchFamily="34" charset="0"/>
              <a:buChar char="•"/>
            </a:pPr>
            <a:r>
              <a:rPr lang="en-US" baseline="0" dirty="0" smtClean="0"/>
              <a:t>Evaluation and assessment – learning outcomes</a:t>
            </a:r>
          </a:p>
          <a:p>
            <a:pPr lvl="0">
              <a:buFont typeface="Arial" pitchFamily="34" charset="0"/>
              <a:buChar char="•"/>
            </a:pPr>
            <a:r>
              <a:rPr lang="en-US" baseline="0" dirty="0" smtClean="0"/>
              <a:t>What’s Next</a:t>
            </a:r>
          </a:p>
          <a:p>
            <a:pPr lvl="1">
              <a:buFont typeface="Arial" pitchFamily="34" charset="0"/>
              <a:buChar char="•"/>
            </a:pPr>
            <a:r>
              <a:rPr lang="en-US" baseline="0" dirty="0" smtClean="0"/>
              <a:t>Expand Innovation Clubs</a:t>
            </a:r>
          </a:p>
          <a:p>
            <a:pPr lvl="1">
              <a:buFont typeface="Arial" pitchFamily="34" charset="0"/>
              <a:buChar char="•"/>
            </a:pPr>
            <a:r>
              <a:rPr lang="en-US" baseline="0" dirty="0" smtClean="0"/>
              <a:t>15 public workshops launched</a:t>
            </a:r>
          </a:p>
          <a:p>
            <a:pPr lvl="1">
              <a:buFont typeface="Arial" pitchFamily="34" charset="0"/>
              <a:buChar char="•"/>
            </a:pPr>
            <a:r>
              <a:rPr lang="en-US" baseline="0" dirty="0" smtClean="0"/>
              <a:t>Development of expert volunteer model</a:t>
            </a:r>
          </a:p>
          <a:p>
            <a:pPr lvl="1">
              <a:buFont typeface="Arial" pitchFamily="34" charset="0"/>
              <a:buChar char="•"/>
            </a:pPr>
            <a:r>
              <a:rPr lang="en-US" baseline="0" dirty="0" smtClean="0"/>
              <a:t>School system partnerships</a:t>
            </a:r>
          </a:p>
          <a:p>
            <a:pPr lvl="1">
              <a:buFont typeface="Arial" pitchFamily="34" charset="0"/>
              <a:buChar char="•"/>
            </a:pPr>
            <a:r>
              <a:rPr lang="en-US" baseline="0" dirty="0" smtClean="0"/>
              <a:t>Contributing to Fab education and evaluation resources</a:t>
            </a:r>
          </a:p>
          <a:p>
            <a:pPr lvl="1">
              <a:buFont typeface="Arial" pitchFamily="34" charset="0"/>
              <a:buChar char="•"/>
            </a:pPr>
            <a:r>
              <a:rPr lang="en-US" baseline="0" dirty="0" smtClean="0"/>
              <a:t>Open Access</a:t>
            </a:r>
          </a:p>
          <a:p>
            <a:pPr lvl="1">
              <a:buFont typeface="Arial" pitchFamily="34" charset="0"/>
              <a:buChar char="•"/>
            </a:pPr>
            <a:r>
              <a:rPr lang="en-US" baseline="0" dirty="0" err="1" smtClean="0"/>
              <a:t>FabOnline</a:t>
            </a:r>
            <a:r>
              <a:rPr lang="en-US" baseline="0" dirty="0" smtClean="0"/>
              <a:t> (check out session on Tues)</a:t>
            </a:r>
          </a:p>
          <a:p>
            <a:pPr lvl="1">
              <a:buFont typeface="Arial" pitchFamily="34" charset="0"/>
              <a:buChar char="•"/>
            </a:pPr>
            <a:endParaRPr lang="en-US" baseline="0" dirty="0" smtClean="0"/>
          </a:p>
          <a:p>
            <a:pPr lvl="1"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B02298-27AA-46AD-B47B-A492DD65B4E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C53FC-CA02-4622-951C-FBB39F3DE393}" type="datetimeFigureOut">
              <a:rPr lang="en-US" smtClean="0"/>
              <a:pPr/>
              <a:t>8/15/2011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B5226-DC81-44D6-A4A2-21D810A755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C53FC-CA02-4622-951C-FBB39F3DE393}" type="datetimeFigureOut">
              <a:rPr lang="en-US" smtClean="0"/>
              <a:pPr/>
              <a:t>8/15/2011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B5226-DC81-44D6-A4A2-21D810A755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C53FC-CA02-4622-951C-FBB39F3DE393}" type="datetimeFigureOut">
              <a:rPr lang="en-US" smtClean="0"/>
              <a:pPr/>
              <a:t>8/15/2011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B5226-DC81-44D6-A4A2-21D810A755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C53FC-CA02-4622-951C-FBB39F3DE393}" type="datetimeFigureOut">
              <a:rPr lang="en-US" smtClean="0"/>
              <a:pPr/>
              <a:t>8/15/2011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B5226-DC81-44D6-A4A2-21D810A755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C53FC-CA02-4622-951C-FBB39F3DE393}" type="datetimeFigureOut">
              <a:rPr lang="en-US" smtClean="0"/>
              <a:pPr/>
              <a:t>8/15/2011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B5226-DC81-44D6-A4A2-21D810A755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C53FC-CA02-4622-951C-FBB39F3DE393}" type="datetimeFigureOut">
              <a:rPr lang="en-US" smtClean="0"/>
              <a:pPr/>
              <a:t>8/15/2011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B5226-DC81-44D6-A4A2-21D810A755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C53FC-CA02-4622-951C-FBB39F3DE393}" type="datetimeFigureOut">
              <a:rPr lang="en-US" smtClean="0"/>
              <a:pPr/>
              <a:t>8/15/2011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B5226-DC81-44D6-A4A2-21D810A755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C53FC-CA02-4622-951C-FBB39F3DE393}" type="datetimeFigureOut">
              <a:rPr lang="en-US" smtClean="0"/>
              <a:pPr/>
              <a:t>8/15/2011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B5226-DC81-44D6-A4A2-21D810A755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C53FC-CA02-4622-951C-FBB39F3DE393}" type="datetimeFigureOut">
              <a:rPr lang="en-US" smtClean="0"/>
              <a:pPr/>
              <a:t>8/15/2011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B5226-DC81-44D6-A4A2-21D810A755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C53FC-CA02-4622-951C-FBB39F3DE393}" type="datetimeFigureOut">
              <a:rPr lang="en-US" smtClean="0"/>
              <a:pPr/>
              <a:t>8/15/2011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B5226-DC81-44D6-A4A2-21D810A755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C53FC-CA02-4622-951C-FBB39F3DE393}" type="datetimeFigureOut">
              <a:rPr lang="en-US" smtClean="0"/>
              <a:pPr/>
              <a:t>8/15/2011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9AB5226-DC81-44D6-A4A2-21D810A7556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3BC53FC-CA02-4622-951C-FBB39F3DE393}" type="datetimeFigureOut">
              <a:rPr lang="en-US" smtClean="0"/>
              <a:pPr/>
              <a:t>8/15/2011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9AB5226-DC81-44D6-A4A2-21D810A7556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sichicago.org/whats-here/fab-lab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1143000"/>
            <a:ext cx="6400800" cy="3962400"/>
          </a:xfrm>
        </p:spPr>
        <p:txBody>
          <a:bodyPr anchor="t"/>
          <a:lstStyle/>
          <a:p>
            <a:pPr algn="l"/>
            <a:endParaRPr lang="en-US" dirty="0" smtClean="0">
              <a:latin typeface="+mj-lt"/>
            </a:endParaRPr>
          </a:p>
          <a:p>
            <a:pPr algn="l">
              <a:buFont typeface="Arial" pitchFamily="34" charset="0"/>
              <a:buChar char="•"/>
            </a:pPr>
            <a:r>
              <a:rPr lang="en-US" dirty="0" smtClean="0">
                <a:latin typeface="+mj-lt"/>
              </a:rPr>
              <a:t>MSI Chicago</a:t>
            </a:r>
          </a:p>
          <a:p>
            <a:pPr algn="l">
              <a:buFont typeface="Arial" pitchFamily="34" charset="0"/>
              <a:buChar char="•"/>
            </a:pPr>
            <a:r>
              <a:rPr lang="en-US" dirty="0" smtClean="0">
                <a:latin typeface="+mj-lt"/>
              </a:rPr>
              <a:t>Fab Lab at MSI</a:t>
            </a:r>
          </a:p>
          <a:p>
            <a:pPr algn="l">
              <a:buFont typeface="Arial" pitchFamily="34" charset="0"/>
              <a:buChar char="•"/>
            </a:pPr>
            <a:r>
              <a:rPr lang="en-US" dirty="0" smtClean="0">
                <a:latin typeface="+mj-lt"/>
              </a:rPr>
              <a:t>Since Fab6</a:t>
            </a:r>
          </a:p>
          <a:p>
            <a:pPr algn="l">
              <a:buFont typeface="Arial" pitchFamily="34" charset="0"/>
              <a:buChar char="•"/>
            </a:pPr>
            <a:r>
              <a:rPr lang="en-US" dirty="0" smtClean="0">
                <a:latin typeface="+mj-lt"/>
              </a:rPr>
              <a:t>What’s Next?</a:t>
            </a:r>
            <a:endParaRPr lang="en-US" dirty="0"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76200"/>
            <a:ext cx="9144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+mj-lt"/>
              </a:rPr>
              <a:t>Fab Lab at Museum of Science and Industry, Chicago</a:t>
            </a:r>
          </a:p>
          <a:p>
            <a:pPr algn="ctr"/>
            <a:r>
              <a:rPr lang="en-US" i="1" dirty="0" smtClean="0">
                <a:latin typeface="+mj-lt"/>
              </a:rPr>
              <a:t>Chicago, Illinois, USA</a:t>
            </a:r>
            <a:endParaRPr lang="en-US" i="1" dirty="0"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5950803"/>
            <a:ext cx="800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+mj-lt"/>
                <a:hlinkClick r:id="rId3"/>
              </a:rPr>
              <a:t>http://www.msichicago.org/whats-here/fab-lab/</a:t>
            </a:r>
            <a:endParaRPr lang="en-US" sz="2400" b="1" dirty="0" smtClean="0">
              <a:latin typeface="+mj-lt"/>
            </a:endParaRPr>
          </a:p>
          <a:p>
            <a:pPr algn="ctr"/>
            <a:r>
              <a:rPr lang="en-US" sz="2400" b="1" dirty="0" smtClean="0">
                <a:latin typeface="+mj-lt"/>
              </a:rPr>
              <a:t>Contact us: fablab@msichicago.org</a:t>
            </a:r>
            <a:endParaRPr lang="en-US" sz="2400" b="1" dirty="0">
              <a:latin typeface="+mj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662" y="3200400"/>
            <a:ext cx="3876675" cy="2565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1143000"/>
            <a:ext cx="3770059" cy="2514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057078"/>
            <a:ext cx="2895600" cy="1931343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37</TotalTime>
  <Words>138</Words>
  <Application>Microsoft Office PowerPoint</Application>
  <PresentationFormat>On-screen Show (4:3)</PresentationFormat>
  <Paragraphs>36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Flow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Rabiah Mayas</dc:creator>
  <cp:lastModifiedBy>Rabiah</cp:lastModifiedBy>
  <cp:revision>4</cp:revision>
  <dcterms:created xsi:type="dcterms:W3CDTF">2011-08-12T21:04:39Z</dcterms:created>
  <dcterms:modified xsi:type="dcterms:W3CDTF">2011-08-15T16:34:30Z</dcterms:modified>
</cp:coreProperties>
</file>